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4" r:id="rId9"/>
    <p:sldId id="261" r:id="rId10"/>
    <p:sldId id="265" r:id="rId11"/>
    <p:sldId id="266" r:id="rId12"/>
    <p:sldId id="268" r:id="rId13"/>
    <p:sldId id="267" r:id="rId14"/>
    <p:sldId id="270" r:id="rId15"/>
    <p:sldId id="269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4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3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528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4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52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23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70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43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20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2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873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2A8E-1AE0-4651-90C4-CAD5C24547DB}" type="datetimeFigureOut">
              <a:rPr lang="nl-NL" smtClean="0"/>
              <a:t>9-11-2018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54ED7-D516-44F6-972D-5A3349C4D9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00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Lassen LG4.2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077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Leren Lassen?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Nee</a:t>
            </a:r>
          </a:p>
          <a:p>
            <a:endParaRPr lang="nl-NL" dirty="0"/>
          </a:p>
          <a:p>
            <a:r>
              <a:rPr lang="nl-NL" dirty="0" smtClean="0"/>
              <a:t>Ik leer jullie de handvaten</a:t>
            </a:r>
          </a:p>
          <a:p>
            <a:r>
              <a:rPr lang="nl-NL" dirty="0" smtClean="0"/>
              <a:t>Leren lassen doe je door oefenen, oefenen en nog eens oefenen.</a:t>
            </a:r>
          </a:p>
          <a:p>
            <a:r>
              <a:rPr lang="nl-NL" dirty="0" smtClean="0"/>
              <a:t>Thuis oefenen mag!</a:t>
            </a:r>
          </a:p>
          <a:p>
            <a:r>
              <a:rPr lang="nl-NL" dirty="0" smtClean="0"/>
              <a:t>Na twee dozen leeg gestookt te hebben, kun je een beetje lassen.</a:t>
            </a:r>
          </a:p>
          <a:p>
            <a:r>
              <a:rPr lang="nl-NL" dirty="0" smtClean="0"/>
              <a:t>En de theorie serieus leren/maken.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1180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Matteriaal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Metaal</a:t>
            </a:r>
          </a:p>
          <a:p>
            <a:r>
              <a:rPr lang="nl-NL" dirty="0" smtClean="0"/>
              <a:t>Elektrode</a:t>
            </a:r>
          </a:p>
          <a:p>
            <a:r>
              <a:rPr lang="nl-NL" dirty="0" smtClean="0"/>
              <a:t>Las toorts</a:t>
            </a:r>
          </a:p>
          <a:p>
            <a:r>
              <a:rPr lang="nl-NL" dirty="0" smtClean="0"/>
              <a:t>Laskap</a:t>
            </a:r>
          </a:p>
          <a:p>
            <a:r>
              <a:rPr lang="nl-NL" dirty="0" smtClean="0"/>
              <a:t>Lasschort</a:t>
            </a:r>
          </a:p>
          <a:p>
            <a:r>
              <a:rPr lang="nl-NL" dirty="0" smtClean="0"/>
              <a:t>Handschoenen</a:t>
            </a:r>
          </a:p>
          <a:p>
            <a:r>
              <a:rPr lang="nl-NL" dirty="0" smtClean="0"/>
              <a:t>Stroombron</a:t>
            </a:r>
          </a:p>
          <a:p>
            <a:pPr lvl="1"/>
            <a:r>
              <a:rPr lang="nl-NL" dirty="0" smtClean="0"/>
              <a:t>Spanning </a:t>
            </a:r>
          </a:p>
          <a:p>
            <a:pPr lvl="1"/>
            <a:r>
              <a:rPr lang="nl-NL" dirty="0" smtClean="0"/>
              <a:t>Stroom </a:t>
            </a:r>
          </a:p>
        </p:txBody>
      </p:sp>
    </p:spTree>
    <p:extLst>
      <p:ext uri="{BB962C8B-B14F-4D97-AF65-F5344CB8AC3E}">
        <p14:creationId xmlns:p14="http://schemas.microsoft.com/office/powerpoint/2010/main" val="377801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Eerste opdracht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Rupsen trekken op een strookje van 60x8</a:t>
            </a:r>
          </a:p>
          <a:p>
            <a:r>
              <a:rPr lang="nl-NL" dirty="0" smtClean="0"/>
              <a:t>Hoe?</a:t>
            </a:r>
          </a:p>
          <a:p>
            <a:r>
              <a:rPr lang="nl-NL" dirty="0" smtClean="0"/>
              <a:t>Kom soms in de cabine dicht bij je staan en pak je hand</a:t>
            </a:r>
          </a:p>
          <a:p>
            <a:r>
              <a:rPr lang="nl-NL" dirty="0" smtClean="0"/>
              <a:t>Geef aan als je dit niet wilt.</a:t>
            </a:r>
          </a:p>
          <a:p>
            <a:r>
              <a:rPr lang="nl-NL" dirty="0" smtClean="0"/>
              <a:t>Dit doe ik om jou snel te leren lassen.</a:t>
            </a:r>
          </a:p>
          <a:p>
            <a:r>
              <a:rPr lang="nl-NL" dirty="0" smtClean="0"/>
              <a:t>Lassen doe je met gevoel en goed kijken.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898997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Opruimen.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15 minuten</a:t>
            </a:r>
          </a:p>
          <a:p>
            <a:r>
              <a:rPr lang="nl-NL" dirty="0" smtClean="0"/>
              <a:t>Lasplekken schoonslijpen</a:t>
            </a:r>
          </a:p>
          <a:p>
            <a:r>
              <a:rPr lang="nl-NL" dirty="0" smtClean="0"/>
              <a:t>Vegen</a:t>
            </a:r>
          </a:p>
          <a:p>
            <a:r>
              <a:rPr lang="nl-NL" dirty="0" smtClean="0"/>
              <a:t>Gereedschap ophangen</a:t>
            </a:r>
          </a:p>
          <a:p>
            <a:r>
              <a:rPr lang="nl-NL" dirty="0" smtClean="0"/>
              <a:t>Is er iets per ongeluk stuk gegaan, melden, Jammer maar geen drama.</a:t>
            </a:r>
          </a:p>
          <a:p>
            <a:r>
              <a:rPr lang="nl-NL" dirty="0" smtClean="0"/>
              <a:t>Maak je iets bewust stuk, BIG </a:t>
            </a:r>
            <a:r>
              <a:rPr lang="nl-NL" dirty="0" err="1" smtClean="0"/>
              <a:t>trobles</a:t>
            </a:r>
            <a:r>
              <a:rPr lang="nl-NL" dirty="0" smtClean="0"/>
              <a:t>, Betalen.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1624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712140"/>
              </p:ext>
            </p:extLst>
          </p:nvPr>
        </p:nvGraphicFramePr>
        <p:xfrm>
          <a:off x="3129562" y="1591469"/>
          <a:ext cx="6243038" cy="4434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744">
                  <a:extLst>
                    <a:ext uri="{9D8B030D-6E8A-4147-A177-3AD203B41FA5}">
                      <a16:colId xmlns:a16="http://schemas.microsoft.com/office/drawing/2014/main" val="2806722547"/>
                    </a:ext>
                  </a:extLst>
                </a:gridCol>
                <a:gridCol w="942170">
                  <a:extLst>
                    <a:ext uri="{9D8B030D-6E8A-4147-A177-3AD203B41FA5}">
                      <a16:colId xmlns:a16="http://schemas.microsoft.com/office/drawing/2014/main" val="2530757592"/>
                    </a:ext>
                  </a:extLst>
                </a:gridCol>
                <a:gridCol w="1089891">
                  <a:extLst>
                    <a:ext uri="{9D8B030D-6E8A-4147-A177-3AD203B41FA5}">
                      <a16:colId xmlns:a16="http://schemas.microsoft.com/office/drawing/2014/main" val="2087924699"/>
                    </a:ext>
                  </a:extLst>
                </a:gridCol>
                <a:gridCol w="283390">
                  <a:extLst>
                    <a:ext uri="{9D8B030D-6E8A-4147-A177-3AD203B41FA5}">
                      <a16:colId xmlns:a16="http://schemas.microsoft.com/office/drawing/2014/main" val="2880244896"/>
                    </a:ext>
                  </a:extLst>
                </a:gridCol>
                <a:gridCol w="1645118">
                  <a:extLst>
                    <a:ext uri="{9D8B030D-6E8A-4147-A177-3AD203B41FA5}">
                      <a16:colId xmlns:a16="http://schemas.microsoft.com/office/drawing/2014/main" val="2769243624"/>
                    </a:ext>
                  </a:extLst>
                </a:gridCol>
                <a:gridCol w="640599">
                  <a:extLst>
                    <a:ext uri="{9D8B030D-6E8A-4147-A177-3AD203B41FA5}">
                      <a16:colId xmlns:a16="http://schemas.microsoft.com/office/drawing/2014/main" val="32045487"/>
                    </a:ext>
                  </a:extLst>
                </a:gridCol>
                <a:gridCol w="912126">
                  <a:extLst>
                    <a:ext uri="{9D8B030D-6E8A-4147-A177-3AD203B41FA5}">
                      <a16:colId xmlns:a16="http://schemas.microsoft.com/office/drawing/2014/main" val="238857863"/>
                    </a:ext>
                  </a:extLst>
                </a:gridCol>
              </a:tblGrid>
              <a:tr h="756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Week nummer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 Lassen in laslokaal A05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en opruimen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Theorie in lokaal B11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Eigen opdrachten maken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Opdrachten andere team nakijken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huiswerk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nakijken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281258853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3102222304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14.00/14.30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1+2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59490732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14.45/15.30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1+2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2695966700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13.00/.14.00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1+2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58087515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1+2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3997834341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324200316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5167438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13.00/.14.00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2285440816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409354903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269744538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269656994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13.00/.14.00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873266915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65647927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320925257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333070689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 /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13.00/.14.00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Proef 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40937074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13.00/14.00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14.15/15.30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Proef 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Hfst 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431783078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 / 2019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Toets week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833522052"/>
                  </a:ext>
                </a:extLst>
              </a:tr>
              <a:tr h="189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Team B en C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Toets week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00" marR="67300" marT="0" marB="0"/>
                </a:tc>
                <a:extLst>
                  <a:ext uri="{0D108BD9-81ED-4DB2-BD59-A6C34878D82A}">
                    <a16:rowId xmlns:a16="http://schemas.microsoft.com/office/drawing/2014/main" val="131277401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578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 evalueren en afsluiten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Absentie</a:t>
            </a:r>
          </a:p>
          <a:p>
            <a:r>
              <a:rPr lang="nl-NL" dirty="0" smtClean="0"/>
              <a:t>Evaluatie</a:t>
            </a:r>
          </a:p>
          <a:p>
            <a:r>
              <a:rPr lang="nl-NL" dirty="0" smtClean="0"/>
              <a:t>Einde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89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 making</a:t>
            </a:r>
          </a:p>
          <a:p>
            <a:r>
              <a:rPr lang="nl-NL" dirty="0" smtClean="0"/>
              <a:t>Uitleg lesplanning</a:t>
            </a:r>
          </a:p>
          <a:p>
            <a:r>
              <a:rPr lang="nl-NL" dirty="0" smtClean="0"/>
              <a:t>Uitleg NIL boek, nakijken, antwoorden</a:t>
            </a:r>
          </a:p>
          <a:p>
            <a:r>
              <a:rPr lang="nl-NL" dirty="0" smtClean="0"/>
              <a:t>Uitleg gereedschap</a:t>
            </a:r>
          </a:p>
          <a:p>
            <a:r>
              <a:rPr lang="nl-NL" dirty="0" smtClean="0"/>
              <a:t>Uitleg eerste werkstuk</a:t>
            </a:r>
          </a:p>
          <a:p>
            <a:r>
              <a:rPr lang="nl-NL" dirty="0" smtClean="0"/>
              <a:t>Uitleg opruimen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2765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Lesplanning</a:t>
            </a:r>
            <a:br>
              <a:rPr lang="nl-NL" dirty="0" smtClean="0"/>
            </a:br>
            <a:r>
              <a:rPr lang="nl-NL" sz="3200" dirty="0" smtClean="0"/>
              <a:t>Twee groepen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Groep A Ongeoefende lassers 10 studenten</a:t>
            </a:r>
          </a:p>
          <a:p>
            <a:r>
              <a:rPr lang="nl-NL" dirty="0" smtClean="0"/>
              <a:t>Groep B Ongeoefende lassers 6 studenten</a:t>
            </a:r>
          </a:p>
          <a:p>
            <a:r>
              <a:rPr lang="nl-NL" dirty="0" smtClean="0"/>
              <a:t>Groep C Geoefende lassers 5 studenten</a:t>
            </a:r>
          </a:p>
          <a:p>
            <a:endParaRPr lang="nl-NL" dirty="0"/>
          </a:p>
          <a:p>
            <a:r>
              <a:rPr lang="nl-NL" dirty="0" smtClean="0"/>
              <a:t>Groepen lassen om en om een uur. </a:t>
            </a:r>
          </a:p>
          <a:p>
            <a:r>
              <a:rPr lang="nl-NL" dirty="0" smtClean="0"/>
              <a:t>Start met groep A</a:t>
            </a:r>
          </a:p>
          <a:p>
            <a:r>
              <a:rPr lang="nl-NL" dirty="0" smtClean="0"/>
              <a:t>Dan groep B en C samen</a:t>
            </a:r>
          </a:p>
          <a:p>
            <a:r>
              <a:rPr lang="nl-NL" dirty="0" smtClean="0"/>
              <a:t>Volgende les omgekeerd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359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Theorie NIL boekje doorwerken, vragen maken en aftoetsen</a:t>
            </a:r>
          </a:p>
          <a:p>
            <a:r>
              <a:rPr lang="nl-NL" dirty="0" smtClean="0"/>
              <a:t>Praktijk in laslokaal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9434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opzet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13.00 uur allemaal in theorie lokaal (1 groep in overal)</a:t>
            </a:r>
          </a:p>
          <a:p>
            <a:r>
              <a:rPr lang="nl-NL" dirty="0" smtClean="0"/>
              <a:t>13.15 een groep gaat mee lassen</a:t>
            </a:r>
          </a:p>
          <a:p>
            <a:r>
              <a:rPr lang="nl-NL" dirty="0" smtClean="0"/>
              <a:t>Ander kijkt vorige opdrachten van een klasgenoot na en maakt zijn werk voor volgende week.</a:t>
            </a:r>
          </a:p>
          <a:p>
            <a:r>
              <a:rPr lang="nl-NL" dirty="0" smtClean="0"/>
              <a:t>Antwoorden krijg je erbij.</a:t>
            </a:r>
          </a:p>
          <a:p>
            <a:r>
              <a:rPr lang="nl-NL" dirty="0" smtClean="0"/>
              <a:t>14.15 andere groep</a:t>
            </a:r>
          </a:p>
          <a:p>
            <a:r>
              <a:rPr lang="nl-NL" dirty="0" smtClean="0"/>
              <a:t>15.15 opruimen, lastfels slijpen en vegen</a:t>
            </a:r>
          </a:p>
          <a:p>
            <a:r>
              <a:rPr lang="nl-NL" dirty="0" smtClean="0"/>
              <a:t>15.30 lokaal schoon, einde les.</a:t>
            </a:r>
          </a:p>
          <a:p>
            <a:r>
              <a:rPr lang="nl-NL" dirty="0" smtClean="0"/>
              <a:t>Op deze manier smokkelen we een half uur les extra voor ons samen!</a:t>
            </a:r>
          </a:p>
        </p:txBody>
      </p:sp>
    </p:spTree>
    <p:extLst>
      <p:ext uri="{BB962C8B-B14F-4D97-AF65-F5344CB8AC3E}">
        <p14:creationId xmlns:p14="http://schemas.microsoft.com/office/powerpoint/2010/main" val="3196618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Nodig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NIL Boek! (Heb je hem niet) direct bestellen!</a:t>
            </a:r>
          </a:p>
          <a:p>
            <a:r>
              <a:rPr lang="nl-NL" dirty="0" smtClean="0"/>
              <a:t>Overal</a:t>
            </a:r>
          </a:p>
          <a:p>
            <a:r>
              <a:rPr lang="nl-NL" dirty="0" smtClean="0"/>
              <a:t>Werkschoenen</a:t>
            </a:r>
          </a:p>
          <a:p>
            <a:r>
              <a:rPr lang="nl-NL" dirty="0" smtClean="0"/>
              <a:t>Lashandschoen (liefst de dikken bruine versie)</a:t>
            </a:r>
          </a:p>
          <a:p>
            <a:r>
              <a:rPr lang="nl-NL" dirty="0" smtClean="0"/>
              <a:t>Slijpbril</a:t>
            </a:r>
          </a:p>
          <a:p>
            <a:r>
              <a:rPr lang="nl-NL" dirty="0" smtClean="0"/>
              <a:t>Gezond verstand en een blije verwachting.</a:t>
            </a:r>
          </a:p>
          <a:p>
            <a:r>
              <a:rPr lang="nl-NL" dirty="0" smtClean="0"/>
              <a:t>Respect voor elkaar en elkaars spullen, ook die van mij!</a:t>
            </a:r>
          </a:p>
          <a:p>
            <a:r>
              <a:rPr lang="nl-NL" dirty="0" smtClean="0"/>
              <a:t>Wees betrouwbaar</a:t>
            </a:r>
          </a:p>
        </p:txBody>
      </p:sp>
    </p:spTree>
    <p:extLst>
      <p:ext uri="{BB962C8B-B14F-4D97-AF65-F5344CB8AC3E}">
        <p14:creationId xmlns:p14="http://schemas.microsoft.com/office/powerpoint/2010/main" val="70483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Spelregels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Wees op tijd. </a:t>
            </a:r>
            <a:endParaRPr lang="nl-NL" dirty="0"/>
          </a:p>
          <a:p>
            <a:r>
              <a:rPr lang="nl-NL" dirty="0" smtClean="0"/>
              <a:t>Bij klieren, rennen en gevaarlijk gedrag ontzeg ik jou de las lessen.</a:t>
            </a:r>
          </a:p>
          <a:p>
            <a:r>
              <a:rPr lang="nl-NL" dirty="0" smtClean="0"/>
              <a:t>Neem je werkstukken mee naar je kluis (wel of niet Af)</a:t>
            </a:r>
          </a:p>
          <a:p>
            <a:r>
              <a:rPr lang="nl-NL" dirty="0" smtClean="0"/>
              <a:t>Laselektroden worden helemaal opgelast!</a:t>
            </a:r>
          </a:p>
          <a:p>
            <a:r>
              <a:rPr lang="nl-NL" dirty="0" smtClean="0"/>
              <a:t>Ik ben jullie leermeester in het lokaal</a:t>
            </a:r>
          </a:p>
          <a:p>
            <a:r>
              <a:rPr lang="nl-NL" dirty="0" smtClean="0"/>
              <a:t>Geen spullen pakken uit de stellingen, ik leg de spullen voor jullie klaar</a:t>
            </a:r>
          </a:p>
          <a:p>
            <a:r>
              <a:rPr lang="nl-NL" dirty="0" smtClean="0"/>
              <a:t>Wees voorzichtig met de lashelmen, de glazen en het andere gereedschap</a:t>
            </a:r>
          </a:p>
          <a:p>
            <a:r>
              <a:rPr lang="nl-NL" dirty="0" smtClean="0"/>
              <a:t>Geen eten en drinken in lokalen</a:t>
            </a:r>
          </a:p>
          <a:p>
            <a:r>
              <a:rPr lang="nl-NL" dirty="0" smtClean="0"/>
              <a:t>Geen haantjes </a:t>
            </a:r>
            <a:r>
              <a:rPr lang="nl-NL" smtClean="0"/>
              <a:t>gedrag (doe </a:t>
            </a:r>
            <a:r>
              <a:rPr lang="nl-NL" dirty="0" smtClean="0"/>
              <a:t>je maar weer in </a:t>
            </a:r>
            <a:r>
              <a:rPr lang="nl-NL" smtClean="0"/>
              <a:t>de kroeg)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29127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 uit gestuurd?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Kom je aan het einde van de les weer terug.</a:t>
            </a:r>
          </a:p>
          <a:p>
            <a:r>
              <a:rPr lang="nl-NL" dirty="0" smtClean="0"/>
              <a:t>Ben je er na de les niet. Ben je niet meer welkom in de les.</a:t>
            </a:r>
          </a:p>
          <a:p>
            <a:r>
              <a:rPr lang="nl-NL" dirty="0" smtClean="0"/>
              <a:t>Ben geen…  duidelijk.</a:t>
            </a:r>
          </a:p>
        </p:txBody>
      </p:sp>
    </p:spTree>
    <p:extLst>
      <p:ext uri="{BB962C8B-B14F-4D97-AF65-F5344CB8AC3E}">
        <p14:creationId xmlns:p14="http://schemas.microsoft.com/office/powerpoint/2010/main" val="350741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Groep A kijkt in theorie werk uur eerst de boekjes na van groep B en </a:t>
            </a:r>
            <a:r>
              <a:rPr lang="nl-NL" dirty="0" smtClean="0"/>
              <a:t>C</a:t>
            </a:r>
          </a:p>
          <a:p>
            <a:r>
              <a:rPr lang="nl-NL" dirty="0" smtClean="0"/>
              <a:t>Gaat daarna zijn/haar eigen huiswerk maken, klaar?, ander huiswerk.</a:t>
            </a:r>
          </a:p>
          <a:p>
            <a:r>
              <a:rPr lang="nl-NL" dirty="0" smtClean="0"/>
              <a:t>B/C het huiswerk van groep A</a:t>
            </a:r>
          </a:p>
          <a:p>
            <a:r>
              <a:rPr lang="nl-NL" dirty="0" smtClean="0"/>
              <a:t>Ik laat jullie alleen.</a:t>
            </a:r>
            <a:endParaRPr lang="nl-NL" dirty="0"/>
          </a:p>
          <a:p>
            <a:r>
              <a:rPr lang="nl-NL" dirty="0" smtClean="0"/>
              <a:t>Dit gaat op basis van vertrouwen.</a:t>
            </a:r>
          </a:p>
          <a:p>
            <a:r>
              <a:rPr lang="nl-NL" dirty="0" smtClean="0"/>
              <a:t>Kan dit niet zal ik ander werk voor jullie moet verzinnen.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3194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722</Words>
  <Application>Microsoft Office PowerPoint</Application>
  <PresentationFormat>Breedbeeld</PresentationFormat>
  <Paragraphs>239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Kantoorthema</vt:lpstr>
      <vt:lpstr>Lassen LG4.2</vt:lpstr>
      <vt:lpstr>Deze les</vt:lpstr>
      <vt:lpstr>Lesplanning Twee groepen</vt:lpstr>
      <vt:lpstr>Lesinhoud</vt:lpstr>
      <vt:lpstr>Les opzet</vt:lpstr>
      <vt:lpstr>Nodig</vt:lpstr>
      <vt:lpstr>Spelregels</vt:lpstr>
      <vt:lpstr>Er uit gestuurd?</vt:lpstr>
      <vt:lpstr>Dus</vt:lpstr>
      <vt:lpstr>Leren Lassen?</vt:lpstr>
      <vt:lpstr>Matteriaal</vt:lpstr>
      <vt:lpstr>Eerste opdracht </vt:lpstr>
      <vt:lpstr>Opruimen.</vt:lpstr>
      <vt:lpstr>Planning</vt:lpstr>
      <vt:lpstr>Samen evalueren en afsluiten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Lassen LG4.2</dc:title>
  <dc:creator>Klaas Pranger</dc:creator>
  <cp:lastModifiedBy>Klaas Pranger</cp:lastModifiedBy>
  <cp:revision>9</cp:revision>
  <dcterms:created xsi:type="dcterms:W3CDTF">2018-11-08T05:56:26Z</dcterms:created>
  <dcterms:modified xsi:type="dcterms:W3CDTF">2018-11-09T10:03:03Z</dcterms:modified>
</cp:coreProperties>
</file>